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20" autoAdjust="0"/>
  </p:normalViewPr>
  <p:slideViewPr>
    <p:cSldViewPr>
      <p:cViewPr varScale="1">
        <p:scale>
          <a:sx n="87" d="100"/>
          <a:sy n="87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365D4-C597-44AB-8931-A499F61AE6E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A47BA-8559-47BD-AFA7-0CACD73FD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4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A47BA-8559-47BD-AFA7-0CACD73FD79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5E3E6A-55E2-4897-BF8B-2F9D923D0FD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394779-2175-4DD0-9BD8-80D71BE298B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Assisting FFL students through the thesis writing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667000"/>
            <a:ext cx="6400800" cy="3810000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Presenters: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Session 3: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Phan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Thi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Tuyet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Nga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Ho Chi Minh city, Nov., 2018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06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II. </a:t>
            </a:r>
            <a:r>
              <a:rPr lang="en-US" dirty="0">
                <a:solidFill>
                  <a:srgbClr val="FF0000"/>
                </a:solidFill>
              </a:rPr>
              <a:t>In a reference list 	</a:t>
            </a:r>
          </a:p>
          <a:p>
            <a:r>
              <a:rPr lang="en-US" dirty="0" smtClean="0"/>
              <a:t>Book (with one author, with two or five authors)</a:t>
            </a:r>
          </a:p>
          <a:p>
            <a:r>
              <a:rPr lang="en-US" dirty="0" smtClean="0"/>
              <a:t>Book chapter in an edited book</a:t>
            </a:r>
          </a:p>
          <a:p>
            <a:r>
              <a:rPr lang="en-US" dirty="0" smtClean="0"/>
              <a:t>Conference paper</a:t>
            </a:r>
          </a:p>
          <a:p>
            <a:r>
              <a:rPr lang="en-US" dirty="0" smtClean="0"/>
              <a:t>Journal article</a:t>
            </a:r>
          </a:p>
          <a:p>
            <a:r>
              <a:rPr lang="en-US" dirty="0" smtClean="0"/>
              <a:t>Thesis</a:t>
            </a:r>
          </a:p>
          <a:p>
            <a:r>
              <a:rPr lang="en-US" smtClean="0"/>
              <a:t>Webpages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14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Methodology and methods</a:t>
            </a:r>
          </a:p>
          <a:p>
            <a:r>
              <a:rPr lang="en-US" dirty="0" smtClean="0"/>
              <a:t>Findings</a:t>
            </a:r>
          </a:p>
          <a:p>
            <a:r>
              <a:rPr lang="en-US" dirty="0" smtClean="0"/>
              <a:t>Implications</a:t>
            </a:r>
          </a:p>
          <a:p>
            <a:r>
              <a:rPr lang="en-US" dirty="0" smtClean="0"/>
              <a:t>Originality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7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Assisting FFL students through the thesis writing process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and Discussion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Abstract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7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Results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Begin by re-stating the hypothesis you were testing or answering the research questions posed in the introduction and/or the literature review.</a:t>
            </a:r>
          </a:p>
          <a:p>
            <a:pPr marL="0" indent="0">
              <a:buNone/>
            </a:pPr>
            <a:r>
              <a:rPr lang="en-US" dirty="0" smtClean="0"/>
              <a:t> 2. Support the answers with the results. Address all the results relating to the questions, regardless of whether or not the findings were statistically significant. </a:t>
            </a:r>
          </a:p>
          <a:p>
            <a:pPr marL="0" indent="0">
              <a:buNone/>
            </a:pPr>
            <a:r>
              <a:rPr lang="en-US" dirty="0" smtClean="0"/>
              <a:t>3. Describe the patterns, principles, and relationships shown by each major finding/result and put them in perspective. If necessary, point the reader to a figure or table to enhance the “story”. </a:t>
            </a:r>
          </a:p>
        </p:txBody>
      </p:sp>
    </p:spTree>
    <p:extLst>
      <p:ext uri="{BB962C8B-B14F-4D97-AF65-F5344CB8AC3E}">
        <p14:creationId xmlns:p14="http://schemas.microsoft.com/office/powerpoint/2010/main" val="341701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Discussion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 the Findings to Those of Similar  and/or different Studies</a:t>
            </a:r>
          </a:p>
          <a:p>
            <a:r>
              <a:rPr lang="en-US" dirty="0" smtClean="0"/>
              <a:t>Explain the Meaning of the Findings and Why the Findings Are Important </a:t>
            </a:r>
          </a:p>
          <a:p>
            <a:r>
              <a:rPr lang="en-US" dirty="0" smtClean="0"/>
              <a:t>Consider Alternative Explanations of the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9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Q1. Do the teaching beliefs of effective instruction of Vietnamese EFL teachers run consistent with their classroom practices? </a:t>
            </a:r>
          </a:p>
          <a:p>
            <a:r>
              <a:rPr lang="en-US" dirty="0"/>
              <a:t>Q2. What are the factors that cause the congruity/incongruity? </a:t>
            </a:r>
          </a:p>
        </p:txBody>
      </p:sp>
    </p:spTree>
    <p:extLst>
      <p:ext uri="{BB962C8B-B14F-4D97-AF65-F5344CB8AC3E}">
        <p14:creationId xmlns:p14="http://schemas.microsoft.com/office/powerpoint/2010/main" val="3844182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Conclusion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of main findings</a:t>
            </a:r>
          </a:p>
          <a:p>
            <a:r>
              <a:rPr lang="en-US" dirty="0" smtClean="0"/>
              <a:t>Suggestions </a:t>
            </a:r>
          </a:p>
          <a:p>
            <a:r>
              <a:rPr lang="en-US" dirty="0" smtClean="0"/>
              <a:t>Limitations </a:t>
            </a:r>
          </a:p>
          <a:p>
            <a:r>
              <a:rPr lang="en-US" dirty="0" smtClean="0"/>
              <a:t>Directions for future research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2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References - APA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I. In-text citation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Direct </a:t>
            </a:r>
            <a:r>
              <a:rPr lang="en-US" b="1" i="1" dirty="0"/>
              <a:t>quotation </a:t>
            </a:r>
            <a:r>
              <a:rPr lang="en-US" i="1" dirty="0"/>
              <a:t>– use quotation marks around the quote and </a:t>
            </a:r>
            <a:r>
              <a:rPr lang="en-US" b="1" i="1" dirty="0"/>
              <a:t>include page numbers </a:t>
            </a:r>
            <a:endParaRPr lang="en-US" dirty="0"/>
          </a:p>
          <a:p>
            <a:r>
              <a:rPr lang="en-US" dirty="0"/>
              <a:t>Samovar and Porter (1997) point out that "language involves attaching meaning to symbols" (p.188). </a:t>
            </a:r>
          </a:p>
          <a:p>
            <a:r>
              <a:rPr lang="en-US" dirty="0"/>
              <a:t>Alternatively, “Language involves attaching meaning to symbols" (Samovar &amp; Porter, 1997, p.188). 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75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i="1" dirty="0"/>
              <a:t>Indirect quotation/paraphrasing </a:t>
            </a:r>
            <a:r>
              <a:rPr lang="en-US" i="1" dirty="0"/>
              <a:t>– no quotation marks </a:t>
            </a:r>
            <a:endParaRPr lang="en-US" dirty="0"/>
          </a:p>
          <a:p>
            <a:r>
              <a:rPr lang="en-US" dirty="0"/>
              <a:t>Attaching meaning to symbols is considered to be the origin of written language (Samovar &amp; Porter, 1997).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622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Citations </a:t>
            </a:r>
            <a:r>
              <a:rPr lang="en-US" b="1" i="1" dirty="0"/>
              <a:t>from a secondary source </a:t>
            </a:r>
            <a:endParaRPr lang="en-US" dirty="0"/>
          </a:p>
          <a:p>
            <a:r>
              <a:rPr lang="en-US" dirty="0"/>
              <a:t>As Hall (1977) asserts, “culture also defines boundaries of different groups” (as cited in Samovar and Porter, 1997, p. 14).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39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3324</TotalTime>
  <Words>339</Words>
  <Application>Microsoft Office PowerPoint</Application>
  <PresentationFormat>On-screen Show (4:3)</PresentationFormat>
  <Paragraphs>53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Assisting FFL students through the thesis writing process</vt:lpstr>
      <vt:lpstr>Assisting FFL students through the thesis writing process</vt:lpstr>
      <vt:lpstr>Results</vt:lpstr>
      <vt:lpstr>Discussion </vt:lpstr>
      <vt:lpstr>PowerPoint Presentation</vt:lpstr>
      <vt:lpstr>Conclusion </vt:lpstr>
      <vt:lpstr>References - APA</vt:lpstr>
      <vt:lpstr>PowerPoint Presentation</vt:lpstr>
      <vt:lpstr>PowerPoint Presentation</vt:lpstr>
      <vt:lpstr>PowerPoint Presentation</vt:lpstr>
      <vt:lpstr>Abstract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DHCN1</dc:creator>
  <cp:lastModifiedBy>DHCN1</cp:lastModifiedBy>
  <cp:revision>25</cp:revision>
  <dcterms:created xsi:type="dcterms:W3CDTF">2018-11-14T02:20:15Z</dcterms:created>
  <dcterms:modified xsi:type="dcterms:W3CDTF">2018-11-26T02:30:43Z</dcterms:modified>
</cp:coreProperties>
</file>